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1"/>
  </p:notesMasterIdLst>
  <p:sldIdLst>
    <p:sldId id="256" r:id="rId4"/>
    <p:sldId id="257" r:id="rId5"/>
    <p:sldId id="258" r:id="rId6"/>
    <p:sldId id="259" r:id="rId7"/>
    <p:sldId id="260" r:id="rId8"/>
    <p:sldId id="261" r:id="rId9"/>
    <p:sldId id="262" r:id="rId10"/>
  </p:sldIdLst>
  <p:sldSz cx="9144000" cy="5143500" type="screen16x9"/>
  <p:notesSz cx="6858000" cy="9144000"/>
  <p:embeddedFontLst>
    <p:embeddedFont>
      <p:font typeface="Dosis" panose="020F0502020204030204" pitchFamily="34" charset="0"/>
      <p:regular r:id="rId12"/>
      <p:bold r:id="rId13"/>
    </p:embeddedFont>
    <p:embeddedFont>
      <p:font typeface="Roboto" panose="02000000000000000000" pitchFamily="2" charset="0"/>
      <p:regular r:id="rId14"/>
      <p:bold r:id="rId15"/>
      <p:italic r:id="rId16"/>
      <p:boldItalic r:id="rId17"/>
    </p:embeddedFont>
    <p:embeddedFont>
      <p:font typeface="Roboto Black" panose="020F0502020204030204" pitchFamily="34" charset="0"/>
      <p:bold r:id="rId18"/>
      <p:italic r:id="rId19"/>
      <p:boldItalic r:id="rId20"/>
    </p:embeddedFont>
    <p:embeddedFont>
      <p:font typeface="Roboto Thin" panose="020F03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8"/>
  </p:normalViewPr>
  <p:slideViewPr>
    <p:cSldViewPr snapToGrid="0">
      <p:cViewPr varScale="1">
        <p:scale>
          <a:sx n="158" d="100"/>
          <a:sy n="158" d="100"/>
        </p:scale>
        <p:origin x="51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SQL Project Templates</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None/>
            </a:pPr>
            <a:r>
              <a:rPr lang="en" sz="2400" dirty="0">
                <a:solidFill>
                  <a:srgbClr val="222222"/>
                </a:solidFill>
                <a:highlight>
                  <a:srgbClr val="FFFFFF"/>
                </a:highlight>
                <a:latin typeface="Roboto"/>
                <a:ea typeface="Roboto"/>
                <a:cs typeface="Roboto"/>
                <a:sym typeface="Roboto"/>
              </a:rPr>
              <a:t>You can use these templates in the project presentation for Analyze Data with SQL!</a:t>
            </a: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0"/>
              </a:spcAft>
              <a:buNone/>
            </a:pP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1100"/>
              </a:spcAft>
              <a:buNone/>
            </a:pPr>
            <a:r>
              <a:rPr lang="en" sz="2400" dirty="0">
                <a:solidFill>
                  <a:srgbClr val="222222"/>
                </a:solidFill>
                <a:highlight>
                  <a:srgbClr val="FFFFFF"/>
                </a:highlight>
                <a:latin typeface="Roboto"/>
                <a:ea typeface="Roboto"/>
                <a:cs typeface="Roboto"/>
                <a:sym typeface="Roboto"/>
              </a:rPr>
              <a:t>Copy the ones you'd like to use and write your own content.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cs typeface="Roboto Black"/>
                <a:sym typeface="Roboto Black"/>
              </a:rPr>
              <a:t>Example Title Slide</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FirstName </a:t>
            </a:r>
            <a:r>
              <a:rPr lang="en" sz="2800" dirty="0" err="1">
                <a:solidFill>
                  <a:srgbClr val="EFEFEF"/>
                </a:solidFill>
                <a:latin typeface="Roboto Thin"/>
                <a:ea typeface="Roboto Thin"/>
                <a:cs typeface="Roboto Thin"/>
                <a:sym typeface="Roboto Thin"/>
              </a:rPr>
              <a:t>LastName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INSERT QUESTION</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Roboto Black"/>
                <a:ea typeface="Roboto Black"/>
                <a:cs typeface="Roboto Black"/>
                <a:sym typeface="Roboto Black"/>
              </a:rPr>
              <a:t>1. Example Section Title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1</a:t>
            </a:r>
            <a:endParaRPr sz="2400" b="1">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17" name="Shape 317"/>
          <p:cNvGraphicFramePr/>
          <p:nvPr/>
        </p:nvGraphicFramePr>
        <p:xfrm>
          <a:off x="177975" y="2993825"/>
          <a:ext cx="8520600" cy="1721450"/>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column4</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2</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3</a:t>
            </a:r>
            <a:endParaRPr sz="2400" b="1">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marL="171450" lvl="0" indent="-19050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8609</TotalTime>
  <Words>286</Words>
  <Application>Microsoft Macintosh PowerPoint</Application>
  <PresentationFormat>On-screen Show (16:9)</PresentationFormat>
  <Paragraphs>37</Paragraphs>
  <Slides>7</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Courier New</vt:lpstr>
      <vt:lpstr>Roboto Thin</vt:lpstr>
      <vt:lpstr>Arial</vt:lpstr>
      <vt:lpstr>Dosis</vt:lpstr>
      <vt:lpstr>Roboto Black</vt:lpstr>
      <vt:lpstr>Roboto</vt:lpstr>
      <vt:lpstr>Simple Light</vt:lpstr>
      <vt:lpstr>Simple Light</vt:lpstr>
      <vt:lpstr>Simple Light</vt:lpstr>
      <vt:lpstr>SQL Project Templates</vt:lpstr>
      <vt:lpstr>PowerPoint Presentation</vt:lpstr>
      <vt:lpstr>Example Table of Contents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Christopher Miley</cp:lastModifiedBy>
  <cp:revision>3</cp:revision>
  <dcterms:modified xsi:type="dcterms:W3CDTF">2025-03-31T04:34:48Z</dcterms:modified>
</cp:coreProperties>
</file>